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2" r:id="rId2"/>
  </p:sldIdLst>
  <p:sldSz cx="12780963" cy="12780963"/>
  <p:notesSz cx="13943013" cy="13943013"/>
  <p:defaultTextStyle>
    <a:defPPr>
      <a:defRPr lang="de-DE"/>
    </a:defPPr>
    <a:lvl1pPr marL="0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0331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60663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90994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21325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51656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81988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12319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42650" algn="l" defTabSz="146066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6">
          <p15:clr>
            <a:srgbClr val="A4A3A4"/>
          </p15:clr>
        </p15:guide>
        <p15:guide id="2" orient="horz" pos="351">
          <p15:clr>
            <a:srgbClr val="A4A3A4"/>
          </p15:clr>
        </p15:guide>
        <p15:guide id="3" orient="horz" pos="7699">
          <p15:clr>
            <a:srgbClr val="A4A3A4"/>
          </p15:clr>
        </p15:guide>
        <p15:guide id="4" pos="5175" userDrawn="1">
          <p15:clr>
            <a:srgbClr val="A4A3A4"/>
          </p15:clr>
        </p15:guide>
        <p15:guide id="5" pos="351">
          <p15:clr>
            <a:srgbClr val="A4A3A4"/>
          </p15:clr>
        </p15:guide>
        <p15:guide id="6" pos="7699">
          <p15:clr>
            <a:srgbClr val="A4A3A4"/>
          </p15:clr>
        </p15:guide>
        <p15:guide id="7" pos="5382" userDrawn="1">
          <p15:clr>
            <a:srgbClr val="A4A3A4"/>
          </p15:clr>
        </p15:guide>
        <p15:guide id="8" pos="2682" userDrawn="1">
          <p15:clr>
            <a:srgbClr val="A4A3A4"/>
          </p15:clr>
        </p15:guide>
        <p15:guide id="9" pos="2871" userDrawn="1">
          <p15:clr>
            <a:srgbClr val="A4A3A4"/>
          </p15:clr>
        </p15:guide>
        <p15:guide id="10" orient="horz" pos="2880" userDrawn="1">
          <p15:clr>
            <a:srgbClr val="A4A3A4"/>
          </p15:clr>
        </p15:guide>
        <p15:guide id="11" orient="horz" pos="5184" userDrawn="1">
          <p15:clr>
            <a:srgbClr val="A4A3A4"/>
          </p15:clr>
        </p15:guide>
        <p15:guide id="12" orient="horz" pos="5386" userDrawn="1">
          <p15:clr>
            <a:srgbClr val="A4A3A4"/>
          </p15:clr>
        </p15:guide>
        <p15:guide id="13" orient="horz" pos="26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599BAB"/>
    <a:srgbClr val="FFFF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9" autoAdjust="0"/>
    <p:restoredTop sz="94434" autoAdjust="0"/>
  </p:normalViewPr>
  <p:slideViewPr>
    <p:cSldViewPr showGuides="1">
      <p:cViewPr varScale="1">
        <p:scale>
          <a:sx n="36" d="100"/>
          <a:sy n="36" d="100"/>
        </p:scale>
        <p:origin x="1860" y="72"/>
      </p:cViewPr>
      <p:guideLst>
        <p:guide orient="horz" pos="4026"/>
        <p:guide orient="horz" pos="351"/>
        <p:guide orient="horz" pos="7699"/>
        <p:guide pos="5175"/>
        <p:guide pos="351"/>
        <p:guide pos="7699"/>
        <p:guide pos="5382"/>
        <p:guide pos="2682"/>
        <p:guide pos="2871"/>
        <p:guide orient="horz" pos="2880"/>
        <p:guide orient="horz" pos="5184"/>
        <p:guide orient="horz" pos="5386"/>
        <p:guide orient="horz" pos="266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6041972" cy="697151"/>
          </a:xfrm>
          <a:prstGeom prst="rect">
            <a:avLst/>
          </a:prstGeom>
        </p:spPr>
        <p:txBody>
          <a:bodyPr vert="horz" lIns="155249" tIns="77625" rIns="155249" bIns="77625" rtlCol="0"/>
          <a:lstStyle>
            <a:lvl1pPr algn="l">
              <a:defRPr sz="2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897815" y="1"/>
            <a:ext cx="6041972" cy="697151"/>
          </a:xfrm>
          <a:prstGeom prst="rect">
            <a:avLst/>
          </a:prstGeom>
        </p:spPr>
        <p:txBody>
          <a:bodyPr vert="horz" lIns="155249" tIns="77625" rIns="155249" bIns="77625" rtlCol="0"/>
          <a:lstStyle>
            <a:lvl1pPr algn="r">
              <a:defRPr sz="2100"/>
            </a:lvl1pPr>
          </a:lstStyle>
          <a:p>
            <a:fld id="{ACE69526-63B2-4443-A352-9D64A1A9263A}" type="datetimeFigureOut">
              <a:rPr lang="de-DE" smtClean="0"/>
              <a:t>24.10.2017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57688" y="1046163"/>
            <a:ext cx="5227637" cy="5227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55249" tIns="77625" rIns="155249" bIns="7762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94302" y="6622931"/>
            <a:ext cx="11154410" cy="6274356"/>
          </a:xfrm>
          <a:prstGeom prst="rect">
            <a:avLst/>
          </a:prstGeom>
        </p:spPr>
        <p:txBody>
          <a:bodyPr vert="horz" lIns="155249" tIns="77625" rIns="155249" bIns="77625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13243443"/>
            <a:ext cx="6041972" cy="697151"/>
          </a:xfrm>
          <a:prstGeom prst="rect">
            <a:avLst/>
          </a:prstGeom>
        </p:spPr>
        <p:txBody>
          <a:bodyPr vert="horz" lIns="155249" tIns="77625" rIns="155249" bIns="77625" rtlCol="0" anchor="b"/>
          <a:lstStyle>
            <a:lvl1pPr algn="l">
              <a:defRPr sz="2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897815" y="13243443"/>
            <a:ext cx="6041972" cy="697151"/>
          </a:xfrm>
          <a:prstGeom prst="rect">
            <a:avLst/>
          </a:prstGeom>
        </p:spPr>
        <p:txBody>
          <a:bodyPr vert="horz" lIns="155249" tIns="77625" rIns="155249" bIns="77625" rtlCol="0" anchor="b"/>
          <a:lstStyle>
            <a:lvl1pPr algn="r">
              <a:defRPr sz="2100"/>
            </a:lvl1pPr>
          </a:lstStyle>
          <a:p>
            <a:fld id="{FF99EF95-24B6-487E-9A9B-835C2039FF7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20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0331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60663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90994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21325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51656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81988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12319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42650" algn="l" defTabSz="14606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99EF95-24B6-487E-9A9B-835C2039FF7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73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 userDrawn="1"/>
        </p:nvGrpSpPr>
        <p:grpSpPr>
          <a:xfrm>
            <a:off x="341809" y="341809"/>
            <a:ext cx="12063127" cy="12062092"/>
            <a:chOff x="1" y="-266"/>
            <a:chExt cx="12063127" cy="12062092"/>
          </a:xfrm>
        </p:grpSpPr>
        <p:sp>
          <p:nvSpPr>
            <p:cNvPr id="9" name="Ellipse 8"/>
            <p:cNvSpPr>
              <a:spLocks noChangeAspect="1"/>
            </p:cNvSpPr>
            <p:nvPr userDrawn="1"/>
          </p:nvSpPr>
          <p:spPr>
            <a:xfrm>
              <a:off x="1" y="12044281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10" name="Ellipse 9"/>
            <p:cNvSpPr>
              <a:spLocks noChangeAspect="1"/>
            </p:cNvSpPr>
            <p:nvPr userDrawn="1"/>
          </p:nvSpPr>
          <p:spPr>
            <a:xfrm>
              <a:off x="12041898" y="12040596"/>
              <a:ext cx="21230" cy="2123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11" name="Ellipse 10"/>
            <p:cNvSpPr>
              <a:spLocks noChangeAspect="1"/>
            </p:cNvSpPr>
            <p:nvPr userDrawn="1"/>
          </p:nvSpPr>
          <p:spPr>
            <a:xfrm>
              <a:off x="12044281" y="-266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12" name="Ellipse 11"/>
            <p:cNvSpPr>
              <a:spLocks noChangeAspect="1"/>
            </p:cNvSpPr>
            <p:nvPr userDrawn="1"/>
          </p:nvSpPr>
          <p:spPr>
            <a:xfrm>
              <a:off x="1" y="1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</p:grpSp>
      <p:sp>
        <p:nvSpPr>
          <p:cNvPr id="34" name="Datumsplatzhalt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91BE-135B-4124-9846-88D9DFD923CB}" type="datetime1">
              <a:rPr lang="de-DE" smtClean="0"/>
              <a:t>24.10.2017</a:t>
            </a:fld>
            <a:endParaRPr lang="de-DE"/>
          </a:p>
        </p:txBody>
      </p:sp>
      <p:sp>
        <p:nvSpPr>
          <p:cNvPr id="35" name="Fußzeilenplatzhalter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36" name="Foliennummernplatzhalt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pPr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4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4E5D-D652-4A87-9A6C-D892F97C5AB8}" type="datetime1">
              <a:rPr lang="de-DE" smtClean="0"/>
              <a:t>24.10.2017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49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2951820" y="952656"/>
            <a:ext cx="4018458" cy="2032528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94225" y="952656"/>
            <a:ext cx="11844580" cy="2032528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244-530C-49F0-858F-41D19C2FBCF7}" type="datetime1">
              <a:rPr lang="de-DE" smtClean="0"/>
              <a:t>24.10.2017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50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FD196-138A-4DB2-AD65-5B5A1956B840}" type="datetime1">
              <a:rPr lang="de-DE" smtClean="0"/>
              <a:t>24.10.2017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410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9608" y="8212953"/>
            <a:ext cx="10863819" cy="2538441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09608" y="5417118"/>
            <a:ext cx="10863819" cy="2795835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0331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6066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19099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2132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5165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8198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11231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4265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7358-C511-4181-B783-39082CD8C52B}" type="datetime1">
              <a:rPr lang="de-DE" smtClean="0"/>
              <a:t>24.10.2017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542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94225" y="5559129"/>
            <a:ext cx="7930410" cy="15718808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9037651" y="5559129"/>
            <a:ext cx="7932628" cy="15718808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C85D-156F-4B27-837D-15A9FE1B777C}" type="datetime1">
              <a:rPr lang="de-DE" smtClean="0"/>
              <a:t>24.10.2017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62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9048" y="511831"/>
            <a:ext cx="11502867" cy="2130161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9048" y="2860925"/>
            <a:ext cx="5647145" cy="1192297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0331" indent="0">
              <a:buNone/>
              <a:defRPr sz="3200" b="1"/>
            </a:lvl2pPr>
            <a:lvl3pPr marL="1460663" indent="0">
              <a:buNone/>
              <a:defRPr sz="2900" b="1"/>
            </a:lvl3pPr>
            <a:lvl4pPr marL="2190994" indent="0">
              <a:buNone/>
              <a:defRPr sz="2600" b="1"/>
            </a:lvl4pPr>
            <a:lvl5pPr marL="2921325" indent="0">
              <a:buNone/>
              <a:defRPr sz="2600" b="1"/>
            </a:lvl5pPr>
            <a:lvl6pPr marL="3651656" indent="0">
              <a:buNone/>
              <a:defRPr sz="2600" b="1"/>
            </a:lvl6pPr>
            <a:lvl7pPr marL="4381988" indent="0">
              <a:buNone/>
              <a:defRPr sz="2600" b="1"/>
            </a:lvl7pPr>
            <a:lvl8pPr marL="5112319" indent="0">
              <a:buNone/>
              <a:defRPr sz="2600" b="1"/>
            </a:lvl8pPr>
            <a:lvl9pPr marL="5842650" indent="0">
              <a:buNone/>
              <a:defRPr sz="2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9048" y="4053222"/>
            <a:ext cx="5647145" cy="736384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492552" y="2860925"/>
            <a:ext cx="5649363" cy="1192297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0331" indent="0">
              <a:buNone/>
              <a:defRPr sz="3200" b="1"/>
            </a:lvl2pPr>
            <a:lvl3pPr marL="1460663" indent="0">
              <a:buNone/>
              <a:defRPr sz="2900" b="1"/>
            </a:lvl3pPr>
            <a:lvl4pPr marL="2190994" indent="0">
              <a:buNone/>
              <a:defRPr sz="2600" b="1"/>
            </a:lvl4pPr>
            <a:lvl5pPr marL="2921325" indent="0">
              <a:buNone/>
              <a:defRPr sz="2600" b="1"/>
            </a:lvl5pPr>
            <a:lvl6pPr marL="3651656" indent="0">
              <a:buNone/>
              <a:defRPr sz="2600" b="1"/>
            </a:lvl6pPr>
            <a:lvl7pPr marL="4381988" indent="0">
              <a:buNone/>
              <a:defRPr sz="2600" b="1"/>
            </a:lvl7pPr>
            <a:lvl8pPr marL="5112319" indent="0">
              <a:buNone/>
              <a:defRPr sz="2600" b="1"/>
            </a:lvl8pPr>
            <a:lvl9pPr marL="5842650" indent="0">
              <a:buNone/>
              <a:defRPr sz="2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492552" y="4053222"/>
            <a:ext cx="5649363" cy="7363847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453-C074-4FE8-8FAB-0C55D0D19C54}" type="datetime1">
              <a:rPr lang="de-DE" smtClean="0"/>
              <a:t>24.10.2017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53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FB63-A7B2-4F6F-A73E-49403A283E07}" type="datetime1">
              <a:rPr lang="de-DE" smtClean="0"/>
              <a:t>24.10.2017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0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F7D8-0541-442D-AA69-F3E59079E7BC}" type="datetime1">
              <a:rPr lang="de-DE" smtClean="0"/>
              <a:t>24.10.2017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013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9049" y="508872"/>
            <a:ext cx="4204849" cy="2165663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97002" y="508873"/>
            <a:ext cx="7144913" cy="10908198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9049" y="2674536"/>
            <a:ext cx="4204849" cy="8742535"/>
          </a:xfrm>
        </p:spPr>
        <p:txBody>
          <a:bodyPr/>
          <a:lstStyle>
            <a:lvl1pPr marL="0" indent="0">
              <a:buNone/>
              <a:defRPr sz="2200"/>
            </a:lvl1pPr>
            <a:lvl2pPr marL="730331" indent="0">
              <a:buNone/>
              <a:defRPr sz="1900"/>
            </a:lvl2pPr>
            <a:lvl3pPr marL="1460663" indent="0">
              <a:buNone/>
              <a:defRPr sz="1600"/>
            </a:lvl3pPr>
            <a:lvl4pPr marL="2190994" indent="0">
              <a:buNone/>
              <a:defRPr sz="1400"/>
            </a:lvl4pPr>
            <a:lvl5pPr marL="2921325" indent="0">
              <a:buNone/>
              <a:defRPr sz="1400"/>
            </a:lvl5pPr>
            <a:lvl6pPr marL="3651656" indent="0">
              <a:buNone/>
              <a:defRPr sz="1400"/>
            </a:lvl6pPr>
            <a:lvl7pPr marL="4381988" indent="0">
              <a:buNone/>
              <a:defRPr sz="1400"/>
            </a:lvl7pPr>
            <a:lvl8pPr marL="5112319" indent="0">
              <a:buNone/>
              <a:defRPr sz="1400"/>
            </a:lvl8pPr>
            <a:lvl9pPr marL="584265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BB52-8FB2-4D7C-9E55-9C7D245AB149}" type="datetime1">
              <a:rPr lang="de-DE" smtClean="0"/>
              <a:t>24.10.2017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11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5158" y="8946674"/>
            <a:ext cx="7668578" cy="1056206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5158" y="1142003"/>
            <a:ext cx="7668578" cy="7668578"/>
          </a:xfrm>
        </p:spPr>
        <p:txBody>
          <a:bodyPr/>
          <a:lstStyle>
            <a:lvl1pPr marL="0" indent="0">
              <a:buNone/>
              <a:defRPr sz="5100"/>
            </a:lvl1pPr>
            <a:lvl2pPr marL="730331" indent="0">
              <a:buNone/>
              <a:defRPr sz="4500"/>
            </a:lvl2pPr>
            <a:lvl3pPr marL="1460663" indent="0">
              <a:buNone/>
              <a:defRPr sz="3800"/>
            </a:lvl3pPr>
            <a:lvl4pPr marL="2190994" indent="0">
              <a:buNone/>
              <a:defRPr sz="3200"/>
            </a:lvl4pPr>
            <a:lvl5pPr marL="2921325" indent="0">
              <a:buNone/>
              <a:defRPr sz="3200"/>
            </a:lvl5pPr>
            <a:lvl6pPr marL="3651656" indent="0">
              <a:buNone/>
              <a:defRPr sz="3200"/>
            </a:lvl6pPr>
            <a:lvl7pPr marL="4381988" indent="0">
              <a:buNone/>
              <a:defRPr sz="3200"/>
            </a:lvl7pPr>
            <a:lvl8pPr marL="5112319" indent="0">
              <a:buNone/>
              <a:defRPr sz="3200"/>
            </a:lvl8pPr>
            <a:lvl9pPr marL="5842650" indent="0">
              <a:buNone/>
              <a:defRPr sz="32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5158" y="10002880"/>
            <a:ext cx="7668578" cy="1499987"/>
          </a:xfrm>
        </p:spPr>
        <p:txBody>
          <a:bodyPr/>
          <a:lstStyle>
            <a:lvl1pPr marL="0" indent="0">
              <a:buNone/>
              <a:defRPr sz="2200"/>
            </a:lvl1pPr>
            <a:lvl2pPr marL="730331" indent="0">
              <a:buNone/>
              <a:defRPr sz="1900"/>
            </a:lvl2pPr>
            <a:lvl3pPr marL="1460663" indent="0">
              <a:buNone/>
              <a:defRPr sz="1600"/>
            </a:lvl3pPr>
            <a:lvl4pPr marL="2190994" indent="0">
              <a:buNone/>
              <a:defRPr sz="1400"/>
            </a:lvl4pPr>
            <a:lvl5pPr marL="2921325" indent="0">
              <a:buNone/>
              <a:defRPr sz="1400"/>
            </a:lvl5pPr>
            <a:lvl6pPr marL="3651656" indent="0">
              <a:buNone/>
              <a:defRPr sz="1400"/>
            </a:lvl6pPr>
            <a:lvl7pPr marL="4381988" indent="0">
              <a:buNone/>
              <a:defRPr sz="1400"/>
            </a:lvl7pPr>
            <a:lvl8pPr marL="5112319" indent="0">
              <a:buNone/>
              <a:defRPr sz="1400"/>
            </a:lvl8pPr>
            <a:lvl9pPr marL="584265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EBDA-E605-42A0-BDD3-6874022DC945}" type="datetime1">
              <a:rPr lang="de-DE" smtClean="0"/>
              <a:t>24.10.2017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23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0"/>
            <a:ext cx="12780963" cy="12780963"/>
          </a:xfrm>
          <a:prstGeom prst="rect">
            <a:avLst/>
          </a:prstGeom>
          <a:solidFill>
            <a:srgbClr val="FFF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39048" y="511831"/>
            <a:ext cx="11502867" cy="2130161"/>
          </a:xfrm>
          <a:prstGeom prst="rect">
            <a:avLst/>
          </a:prstGeom>
        </p:spPr>
        <p:txBody>
          <a:bodyPr vert="horz" lIns="146066" tIns="73033" rIns="146066" bIns="73033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9048" y="2982226"/>
            <a:ext cx="11502867" cy="8434845"/>
          </a:xfrm>
          <a:prstGeom prst="rect">
            <a:avLst/>
          </a:prstGeom>
        </p:spPr>
        <p:txBody>
          <a:bodyPr vert="horz" lIns="146066" tIns="73033" rIns="146066" bIns="73033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9048" y="11846060"/>
            <a:ext cx="2982225" cy="680468"/>
          </a:xfrm>
          <a:prstGeom prst="rect">
            <a:avLst/>
          </a:prstGeom>
        </p:spPr>
        <p:txBody>
          <a:bodyPr vert="horz" lIns="146066" tIns="73033" rIns="146066" bIns="73033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4E83-F7E6-4947-8B2F-BF4F1AC58063}" type="datetime1">
              <a:rPr lang="de-DE" smtClean="0"/>
              <a:t>24.10.2017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66829" y="11846060"/>
            <a:ext cx="4047305" cy="680468"/>
          </a:xfrm>
          <a:prstGeom prst="rect">
            <a:avLst/>
          </a:prstGeom>
        </p:spPr>
        <p:txBody>
          <a:bodyPr vert="horz" lIns="146066" tIns="73033" rIns="146066" bIns="73033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Text Fusszeile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791081" y="12583169"/>
            <a:ext cx="557834" cy="229240"/>
          </a:xfrm>
          <a:prstGeom prst="rect">
            <a:avLst/>
          </a:prstGeom>
        </p:spPr>
        <p:txBody>
          <a:bodyPr vert="horz" lIns="146066" tIns="73033" rIns="146066" bIns="73033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2E1A1EE-C4CF-48DC-91A7-239CDE282451}" type="slidenum">
              <a:rPr lang="de-DE" smtClean="0"/>
              <a:pPr/>
              <a:t>‹N›</a:t>
            </a:fld>
            <a:endParaRPr lang="de-DE"/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341809" y="341809"/>
            <a:ext cx="12063127" cy="12062092"/>
            <a:chOff x="1" y="-266"/>
            <a:chExt cx="12063127" cy="12062092"/>
          </a:xfrm>
        </p:grpSpPr>
        <p:sp>
          <p:nvSpPr>
            <p:cNvPr id="8" name="Ellipse 7"/>
            <p:cNvSpPr>
              <a:spLocks noChangeAspect="1"/>
            </p:cNvSpPr>
            <p:nvPr userDrawn="1"/>
          </p:nvSpPr>
          <p:spPr>
            <a:xfrm>
              <a:off x="1" y="12044281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9" name="Ellipse 8"/>
            <p:cNvSpPr>
              <a:spLocks noChangeAspect="1"/>
            </p:cNvSpPr>
            <p:nvPr userDrawn="1"/>
          </p:nvSpPr>
          <p:spPr>
            <a:xfrm>
              <a:off x="12041898" y="12040596"/>
              <a:ext cx="21230" cy="2123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10" name="Ellipse 9"/>
            <p:cNvSpPr>
              <a:spLocks noChangeAspect="1"/>
            </p:cNvSpPr>
            <p:nvPr userDrawn="1"/>
          </p:nvSpPr>
          <p:spPr>
            <a:xfrm>
              <a:off x="12044281" y="-266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  <p:sp>
          <p:nvSpPr>
            <p:cNvPr id="11" name="Ellipse 10"/>
            <p:cNvSpPr>
              <a:spLocks noChangeAspect="1"/>
            </p:cNvSpPr>
            <p:nvPr userDrawn="1"/>
          </p:nvSpPr>
          <p:spPr>
            <a:xfrm>
              <a:off x="1" y="1"/>
              <a:ext cx="17545" cy="175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2825" tIns="46412" rIns="92825" bIns="46412"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2362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460663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7748" indent="-547748" algn="l" defTabSz="1460663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6788" indent="-456457" algn="l" defTabSz="1460663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25828" indent="-365166" algn="l" defTabSz="1460663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56159" indent="-365166" algn="l" defTabSz="1460663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86491" indent="-365166" algn="l" defTabSz="1460663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16822" indent="-365166" algn="l" defTabSz="146066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47153" indent="-365166" algn="l" defTabSz="146066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77485" indent="-365166" algn="l" defTabSz="146066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07816" indent="-365166" algn="l" defTabSz="146066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0331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60663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90994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21325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51656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81988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12319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42650" algn="l" defTabSz="1460663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Segnaposto contenuto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418" y="4570577"/>
            <a:ext cx="6776933" cy="7778879"/>
          </a:xfrm>
          <a:prstGeom prst="rect">
            <a:avLst/>
          </a:prstGeom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1A1EE-C4CF-48DC-91A7-239CDE282451}" type="slidenum">
              <a:rPr lang="de-DE" smtClean="0"/>
              <a:t>1</a:t>
            </a:fld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565496" y="557213"/>
            <a:ext cx="3680041" cy="368855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6" tIns="73090" rIns="182726" bIns="73090" rtlCol="0" anchor="t" anchorCtr="0"/>
          <a:lstStyle/>
          <a:p>
            <a:pPr lvl="0"/>
            <a:endParaRPr lang="it-IT" sz="4100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0"/>
            <a:r>
              <a:rPr lang="it-IT" sz="4100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it-IT" sz="4100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Toasty</a:t>
            </a:r>
            <a:r>
              <a:rPr lang="it-IT" sz="4100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it-IT" sz="4100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Feet</a:t>
            </a:r>
            <a:r>
              <a:rPr lang="it-IT" sz="4400" u="sng" dirty="0">
                <a:solidFill>
                  <a:schemeClr val="bg1"/>
                </a:solidFill>
                <a:latin typeface="Lucida Fax" panose="02060602050505020204" pitchFamily="18" charset="0"/>
                <a:cs typeface="Arial" panose="020B0604020202020204" pitchFamily="34" charset="0"/>
              </a:rPr>
              <a:t/>
            </a:r>
            <a:br>
              <a:rPr lang="it-IT" sz="4400" u="sng" dirty="0">
                <a:solidFill>
                  <a:schemeClr val="bg1"/>
                </a:solidFill>
                <a:latin typeface="Lucida Fax" panose="02060602050505020204" pitchFamily="18" charset="0"/>
                <a:cs typeface="Arial" panose="020B0604020202020204" pitchFamily="34" charset="0"/>
              </a:rPr>
            </a:br>
            <a:endParaRPr lang="it-IT" sz="3200" u="sng" dirty="0" smtClean="0">
              <a:solidFill>
                <a:schemeClr val="bg1"/>
              </a:solidFill>
              <a:latin typeface="Lucida Fax" panose="02060602050505020204" pitchFamily="18" charset="0"/>
              <a:cs typeface="Arial" panose="020B0604020202020204" pitchFamily="34" charset="0"/>
            </a:endParaRPr>
          </a:p>
        </p:txBody>
      </p:sp>
      <p:pic>
        <p:nvPicPr>
          <p:cNvPr id="50" name="Immagin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648" y="11102345"/>
            <a:ext cx="1910564" cy="897941"/>
          </a:xfrm>
          <a:prstGeom prst="rect">
            <a:avLst/>
          </a:prstGeom>
        </p:spPr>
      </p:pic>
      <p:sp>
        <p:nvSpPr>
          <p:cNvPr id="28" name="Rechteck 5"/>
          <p:cNvSpPr/>
          <p:nvPr/>
        </p:nvSpPr>
        <p:spPr>
          <a:xfrm>
            <a:off x="4544871" y="606367"/>
            <a:ext cx="7642029" cy="36610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6" tIns="109636" rIns="182726" bIns="146181" rtlCol="0" anchor="t" anchorCtr="0"/>
          <a:lstStyle/>
          <a:p>
            <a:r>
              <a:rPr lang="it-IT" sz="2700" dirty="0">
                <a:solidFill>
                  <a:schemeClr val="tx1"/>
                </a:solidFill>
              </a:rPr>
              <a:t>Le solette termiche </a:t>
            </a:r>
            <a:r>
              <a:rPr lang="it-IT" sz="2700" dirty="0" err="1">
                <a:solidFill>
                  <a:schemeClr val="tx1"/>
                </a:solidFill>
              </a:rPr>
              <a:t>Toasty</a:t>
            </a:r>
            <a:r>
              <a:rPr lang="it-IT" sz="2700" dirty="0">
                <a:solidFill>
                  <a:schemeClr val="tx1"/>
                </a:solidFill>
              </a:rPr>
              <a:t> </a:t>
            </a:r>
            <a:r>
              <a:rPr lang="it-IT" sz="2700" dirty="0" err="1" smtClean="0">
                <a:solidFill>
                  <a:schemeClr val="tx1"/>
                </a:solidFill>
              </a:rPr>
              <a:t>Feet</a:t>
            </a:r>
            <a:r>
              <a:rPr lang="it-IT" sz="2700" dirty="0" smtClean="0">
                <a:solidFill>
                  <a:schemeClr val="tx1"/>
                </a:solidFill>
              </a:rPr>
              <a:t> </a:t>
            </a:r>
            <a:r>
              <a:rPr lang="it-IT" sz="2700" dirty="0">
                <a:solidFill>
                  <a:schemeClr val="tx1"/>
                </a:solidFill>
              </a:rPr>
              <a:t>sono composte da una superficie in gomma morbida al tatto traforata </a:t>
            </a:r>
            <a:r>
              <a:rPr lang="it-IT" sz="2700" dirty="0" smtClean="0">
                <a:solidFill>
                  <a:schemeClr val="tx1"/>
                </a:solidFill>
              </a:rPr>
              <a:t>e all’interno contengono </a:t>
            </a:r>
            <a:r>
              <a:rPr lang="it-IT" sz="2700" b="1" dirty="0" err="1" smtClean="0">
                <a:solidFill>
                  <a:schemeClr val="tx1"/>
                </a:solidFill>
              </a:rPr>
              <a:t>aerogel</a:t>
            </a:r>
            <a:r>
              <a:rPr lang="it-IT" sz="2700" dirty="0">
                <a:solidFill>
                  <a:schemeClr val="tx1"/>
                </a:solidFill>
              </a:rPr>
              <a:t>, </a:t>
            </a:r>
            <a:r>
              <a:rPr lang="it-IT" sz="2700" dirty="0" smtClean="0">
                <a:solidFill>
                  <a:schemeClr val="tx1"/>
                </a:solidFill>
              </a:rPr>
              <a:t>il </a:t>
            </a:r>
            <a:r>
              <a:rPr lang="it-IT" sz="2700" dirty="0">
                <a:solidFill>
                  <a:schemeClr val="tx1"/>
                </a:solidFill>
              </a:rPr>
              <a:t>rivoluzionario isolante solido </a:t>
            </a:r>
            <a:r>
              <a:rPr lang="it-IT" sz="2700" dirty="0" smtClean="0">
                <a:solidFill>
                  <a:schemeClr val="tx1"/>
                </a:solidFill>
              </a:rPr>
              <a:t>nano-poroso </a:t>
            </a:r>
            <a:r>
              <a:rPr lang="it-IT" sz="2700" dirty="0">
                <a:solidFill>
                  <a:schemeClr val="tx1"/>
                </a:solidFill>
              </a:rPr>
              <a:t>dalle eccezionali caratteristiche di </a:t>
            </a:r>
            <a:r>
              <a:rPr lang="it-IT" sz="2700" dirty="0" smtClean="0">
                <a:solidFill>
                  <a:schemeClr val="tx1"/>
                </a:solidFill>
              </a:rPr>
              <a:t>resistenza. </a:t>
            </a:r>
            <a:r>
              <a:rPr lang="it-IT" sz="2700" dirty="0">
                <a:solidFill>
                  <a:schemeClr val="tx1"/>
                </a:solidFill>
              </a:rPr>
              <a:t>V</a:t>
            </a:r>
            <a:r>
              <a:rPr lang="it-IT" sz="2700" dirty="0" smtClean="0">
                <a:solidFill>
                  <a:schemeClr val="tx1"/>
                </a:solidFill>
              </a:rPr>
              <a:t>engono utilizzate nello Spazio e </a:t>
            </a:r>
            <a:r>
              <a:rPr lang="it-IT" sz="2700" dirty="0">
                <a:solidFill>
                  <a:schemeClr val="tx1"/>
                </a:solidFill>
              </a:rPr>
              <a:t>nelle più rigide condizioni climatiche del pianeta come l’Antartide, i poli e a oltre 8000 metri di altezza. </a:t>
            </a:r>
          </a:p>
          <a:p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33" name="Rechteck 5"/>
          <p:cNvSpPr/>
          <p:nvPr/>
        </p:nvSpPr>
        <p:spPr>
          <a:xfrm>
            <a:off x="565496" y="4629380"/>
            <a:ext cx="3688938" cy="36682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6" tIns="109636" rIns="182726" bIns="146181" rtlCol="0" anchor="t" anchorCtr="0"/>
          <a:lstStyle/>
          <a:p>
            <a:r>
              <a:rPr lang="it-IT" sz="2700" dirty="0">
                <a:solidFill>
                  <a:schemeClr val="tx1"/>
                </a:solidFill>
              </a:rPr>
              <a:t>Le </a:t>
            </a:r>
            <a:r>
              <a:rPr lang="it-IT" sz="2700" dirty="0" smtClean="0">
                <a:solidFill>
                  <a:schemeClr val="tx1"/>
                </a:solidFill>
              </a:rPr>
              <a:t>solette proteggono </a:t>
            </a:r>
            <a:r>
              <a:rPr lang="it-IT" sz="2700" dirty="0">
                <a:solidFill>
                  <a:schemeClr val="tx1"/>
                </a:solidFill>
              </a:rPr>
              <a:t>dal caldo e dal freddo </a:t>
            </a:r>
            <a:r>
              <a:rPr lang="it-IT" sz="2700" dirty="0" smtClean="0">
                <a:solidFill>
                  <a:schemeClr val="tx1"/>
                </a:solidFill>
              </a:rPr>
              <a:t>con un </a:t>
            </a:r>
            <a:r>
              <a:rPr lang="it-IT" sz="2700" dirty="0" err="1" smtClean="0">
                <a:solidFill>
                  <a:schemeClr val="tx1"/>
                </a:solidFill>
              </a:rPr>
              <a:t>range</a:t>
            </a:r>
            <a:r>
              <a:rPr lang="it-IT" sz="2700" dirty="0" smtClean="0">
                <a:solidFill>
                  <a:schemeClr val="tx1"/>
                </a:solidFill>
              </a:rPr>
              <a:t> di temperatura che va da  </a:t>
            </a:r>
            <a:r>
              <a:rPr lang="it-IT" sz="2700" dirty="0">
                <a:solidFill>
                  <a:schemeClr val="tx1"/>
                </a:solidFill>
              </a:rPr>
              <a:t>-200°C a + </a:t>
            </a:r>
            <a:r>
              <a:rPr lang="it-IT" sz="2700" dirty="0" smtClean="0">
                <a:solidFill>
                  <a:schemeClr val="tx1"/>
                </a:solidFill>
              </a:rPr>
              <a:t>200°C. Possono </a:t>
            </a:r>
            <a:r>
              <a:rPr lang="it-IT" sz="2700" dirty="0">
                <a:solidFill>
                  <a:schemeClr val="tx1"/>
                </a:solidFill>
              </a:rPr>
              <a:t>essere usate in qualsiasi tipo di </a:t>
            </a:r>
            <a:r>
              <a:rPr lang="it-IT" sz="2700" dirty="0" smtClean="0">
                <a:solidFill>
                  <a:schemeClr val="tx1"/>
                </a:solidFill>
              </a:rPr>
              <a:t>calzatura.</a:t>
            </a:r>
            <a:endParaRPr lang="it-IT" sz="2700" dirty="0">
              <a:solidFill>
                <a:schemeClr val="tx1"/>
              </a:solidFill>
            </a:endParaRPr>
          </a:p>
        </p:txBody>
      </p:sp>
      <p:sp>
        <p:nvSpPr>
          <p:cNvPr id="17" name="Rechteck 5"/>
          <p:cNvSpPr/>
          <p:nvPr/>
        </p:nvSpPr>
        <p:spPr>
          <a:xfrm>
            <a:off x="556599" y="8681223"/>
            <a:ext cx="3688938" cy="36682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726" tIns="109636" rIns="182726" bIns="146181" rtlCol="0" anchor="t" anchorCtr="0"/>
          <a:lstStyle/>
          <a:p>
            <a:r>
              <a:rPr lang="it-IT" sz="2800" b="1" i="1" dirty="0" smtClean="0">
                <a:solidFill>
                  <a:schemeClr val="tx1"/>
                </a:solidFill>
              </a:rPr>
              <a:t>L’ESPERIMENTO:</a:t>
            </a:r>
          </a:p>
          <a:p>
            <a:r>
              <a:rPr lang="it-IT" sz="2800" dirty="0" smtClean="0">
                <a:solidFill>
                  <a:schemeClr val="tx1"/>
                </a:solidFill>
              </a:rPr>
              <a:t>Provate  ad appoggiare i piedi su due blocchi di ghiaccio usando due solette: una normale e l’altra all’</a:t>
            </a:r>
            <a:r>
              <a:rPr lang="it-IT" sz="2800" dirty="0" err="1" smtClean="0">
                <a:solidFill>
                  <a:schemeClr val="tx1"/>
                </a:solidFill>
              </a:rPr>
              <a:t>aerogel</a:t>
            </a:r>
            <a:r>
              <a:rPr lang="it-IT" sz="2800" dirty="0" smtClean="0">
                <a:solidFill>
                  <a:schemeClr val="tx1"/>
                </a:solidFill>
              </a:rPr>
              <a:t>. Monitorate la temperatura … </a:t>
            </a:r>
            <a:endParaRPr lang="it-I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9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119</Words>
  <Application>Microsoft Office PowerPoint</Application>
  <PresentationFormat>Personalizzato</PresentationFormat>
  <Paragraphs>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Fax</vt:lpstr>
      <vt:lpstr>Larissa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Kampschulte, Lorenz</dc:creator>
  <cp:lastModifiedBy>annamaria lisotti</cp:lastModifiedBy>
  <cp:revision>256</cp:revision>
  <cp:lastPrinted>2013-06-15T22:16:08Z</cp:lastPrinted>
  <dcterms:created xsi:type="dcterms:W3CDTF">2013-06-11T14:00:39Z</dcterms:created>
  <dcterms:modified xsi:type="dcterms:W3CDTF">2017-10-24T16:52:12Z</dcterms:modified>
</cp:coreProperties>
</file>